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9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1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4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2BD46BF-A6F7-4684-AAFE-53E76A135AE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079"/>
          <a:stretch/>
        </p:blipFill>
        <p:spPr>
          <a:xfrm>
            <a:off x="-8815" y="64916"/>
            <a:ext cx="686148" cy="794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ABDD5998-7E1D-48CF-86C6-22C33CC6DD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4711" y="949645"/>
            <a:ext cx="4544426" cy="5217990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FFFFF63C-9677-D3F1-A9A4-707E0660EC94}"/>
              </a:ext>
            </a:extLst>
          </p:cNvPr>
          <p:cNvSpPr txBox="1"/>
          <p:nvPr/>
        </p:nvSpPr>
        <p:spPr>
          <a:xfrm>
            <a:off x="379684" y="6287922"/>
            <a:ext cx="376857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1 : J’écoute avec attention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773BA774-CB49-456E-ACB0-4E201555483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-499" b="49956"/>
          <a:stretch/>
        </p:blipFill>
        <p:spPr>
          <a:xfrm>
            <a:off x="5419" y="638856"/>
            <a:ext cx="527676" cy="621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21" name="Espace réservé du texte 3">
            <a:extLst>
              <a:ext uri="{FF2B5EF4-FFF2-40B4-BE49-F238E27FC236}">
                <a16:creationId xmlns:a16="http://schemas.microsoft.com/office/drawing/2014/main" id="{CFEC4D00-124B-4216-B107-80894D4EA85B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DA8A8C34-741E-4B65-93D9-CD299B076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0300" y="246432"/>
            <a:ext cx="5090886" cy="1325563"/>
          </a:xfrm>
        </p:spPr>
        <p:txBody>
          <a:bodyPr>
            <a:normAutofit/>
          </a:bodyPr>
          <a:lstStyle/>
          <a:p>
            <a:r>
              <a:rPr lang="fr-FR" sz="3600" b="1" dirty="0"/>
              <a:t>Autour du mot: synthèse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4FAE9E5F-4683-4500-A5BB-D25BDD46F5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8163" y="1513502"/>
            <a:ext cx="5678188" cy="3830995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77C2D639-701E-05BF-078D-3148A6BC095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-499" b="49956"/>
          <a:stretch/>
        </p:blipFill>
        <p:spPr>
          <a:xfrm>
            <a:off x="5419" y="638856"/>
            <a:ext cx="527676" cy="621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2CEFE388-EF0E-455E-A12F-460DD6174D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32" name="Espace réservé du texte 3">
            <a:extLst>
              <a:ext uri="{FF2B5EF4-FFF2-40B4-BE49-F238E27FC236}">
                <a16:creationId xmlns:a16="http://schemas.microsoft.com/office/drawing/2014/main" id="{49162274-B636-4BFD-9435-56DA9D0E50FC}"/>
              </a:ext>
            </a:extLst>
          </p:cNvPr>
          <p:cNvSpPr txBox="1">
            <a:spLocks/>
          </p:cNvSpPr>
          <p:nvPr/>
        </p:nvSpPr>
        <p:spPr>
          <a:xfrm>
            <a:off x="205846" y="6163385"/>
            <a:ext cx="4906888" cy="871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800" dirty="0"/>
          </a:p>
          <a:p>
            <a:r>
              <a:rPr lang="fr-FR" sz="2000" i="1" dirty="0">
                <a:solidFill>
                  <a:srgbClr val="00B050"/>
                </a:solidFill>
              </a:rPr>
              <a:t>Oral 1 : J’écoute avec attention.</a:t>
            </a:r>
            <a:r>
              <a:rPr lang="fr-FR" sz="1600" i="1" dirty="0">
                <a:solidFill>
                  <a:srgbClr val="00B050"/>
                </a:solidFill>
              </a:rPr>
              <a:t>.</a:t>
            </a:r>
          </a:p>
        </p:txBody>
      </p:sp>
      <p:sp>
        <p:nvSpPr>
          <p:cNvPr id="15" name="Titre 1">
            <a:extLst>
              <a:ext uri="{FF2B5EF4-FFF2-40B4-BE49-F238E27FC236}">
                <a16:creationId xmlns:a16="http://schemas.microsoft.com/office/drawing/2014/main" id="{76981AB8-642D-41C6-9392-67A3618DD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La récitation du poème</a:t>
            </a:r>
          </a:p>
        </p:txBody>
      </p:sp>
      <p:sp>
        <p:nvSpPr>
          <p:cNvPr id="16" name="Espace réservé du contenu 9">
            <a:extLst>
              <a:ext uri="{FF2B5EF4-FFF2-40B4-BE49-F238E27FC236}">
                <a16:creationId xmlns:a16="http://schemas.microsoft.com/office/drawing/2014/main" id="{73054CEE-12B8-4E4F-8A2B-9B70B509B2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6404" y="1374864"/>
            <a:ext cx="10515600" cy="4351338"/>
          </a:xfrm>
        </p:spPr>
        <p:txBody>
          <a:bodyPr/>
          <a:lstStyle/>
          <a:p>
            <a:pPr marL="0" indent="0">
              <a:lnSpc>
                <a:spcPct val="160000"/>
              </a:lnSpc>
              <a:buNone/>
            </a:pPr>
            <a:r>
              <a:rPr lang="fr-FR" sz="2800" dirty="0"/>
              <a:t>À plusieurs, nous récitons le poème :</a:t>
            </a:r>
          </a:p>
          <a:p>
            <a:pPr marL="342900" indent="-342900">
              <a:lnSpc>
                <a:spcPct val="160000"/>
              </a:lnSpc>
              <a:buFontTx/>
              <a:buChar char="-"/>
            </a:pPr>
            <a:r>
              <a:rPr lang="fr-FR" sz="2800" dirty="0"/>
              <a:t>En articulant</a:t>
            </a:r>
          </a:p>
          <a:p>
            <a:pPr marL="342900" indent="-342900">
              <a:lnSpc>
                <a:spcPct val="160000"/>
              </a:lnSpc>
              <a:buFontTx/>
              <a:buChar char="-"/>
            </a:pPr>
            <a:r>
              <a:rPr lang="fr-FR" sz="2800" dirty="0"/>
              <a:t>En trouvant la bonne vitesse</a:t>
            </a:r>
          </a:p>
          <a:p>
            <a:pPr marL="342900" indent="-342900">
              <a:lnSpc>
                <a:spcPct val="160000"/>
              </a:lnSpc>
              <a:buFontTx/>
              <a:buChar char="-"/>
            </a:pPr>
            <a:r>
              <a:rPr lang="fr-FR" sz="2800" dirty="0"/>
              <a:t>En parlant assez fort</a:t>
            </a:r>
          </a:p>
          <a:p>
            <a:endParaRPr lang="fr-FR" dirty="0"/>
          </a:p>
        </p:txBody>
      </p:sp>
      <p:pic>
        <p:nvPicPr>
          <p:cNvPr id="17" name="Espace réservé du contenu 5">
            <a:extLst>
              <a:ext uri="{FF2B5EF4-FFF2-40B4-BE49-F238E27FC236}">
                <a16:creationId xmlns:a16="http://schemas.microsoft.com/office/drawing/2014/main" id="{C52FBBA0-A3A3-440E-949B-6206A884D50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6700" y="1453310"/>
            <a:ext cx="4326015" cy="4190826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800E387E-534A-9551-FE37-BE8DADBFAA0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-499" b="49956"/>
          <a:stretch/>
        </p:blipFill>
        <p:spPr>
          <a:xfrm>
            <a:off x="5419" y="638856"/>
            <a:ext cx="527676" cy="621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10666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64</Words>
  <Application>Microsoft Office PowerPoint</Application>
  <PresentationFormat>Grand écran</PresentationFormat>
  <Paragraphs>18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Autour du mot: synthèse</vt:lpstr>
      <vt:lpstr>La récitation du poème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26</cp:revision>
  <dcterms:created xsi:type="dcterms:W3CDTF">2021-07-17T07:25:24Z</dcterms:created>
  <dcterms:modified xsi:type="dcterms:W3CDTF">2022-08-25T14:21:10Z</dcterms:modified>
</cp:coreProperties>
</file>